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34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39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01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93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00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2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42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6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55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BB5C5-1D74-4C6E-83B5-B64668F935A9}" type="datetimeFigureOut">
              <a:rPr lang="ru-RU" smtClean="0"/>
              <a:t>17.09.2014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0CB71-264B-445B-B11B-01A7AF4EA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99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2793277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POW-WOW: the Gathering of Nations</a:t>
            </a:r>
            <a:endParaRPr lang="ru-RU" sz="54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81917"/>
            <a:ext cx="2520280" cy="3679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780928"/>
            <a:ext cx="54726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2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The Grand Entry</a:t>
            </a:r>
            <a:endParaRPr lang="ru-RU" sz="66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4464496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50120"/>
            <a:ext cx="4032448" cy="293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98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National Dancers</a:t>
            </a:r>
            <a:endParaRPr lang="ru-RU" sz="72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4608512" cy="33018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96952"/>
            <a:ext cx="4856088" cy="384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4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The </a:t>
            </a:r>
            <a:r>
              <a:rPr lang="en-US" sz="6000" dirty="0" err="1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Prizers</a:t>
            </a:r>
            <a:endParaRPr lang="ru-RU" sz="60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96752"/>
            <a:ext cx="4762624" cy="5616624"/>
          </a:xfrm>
        </p:spPr>
      </p:pic>
    </p:spTree>
    <p:extLst>
      <p:ext uri="{BB962C8B-B14F-4D97-AF65-F5344CB8AC3E}">
        <p14:creationId xmlns:p14="http://schemas.microsoft.com/office/powerpoint/2010/main" val="2575728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The Indian Trader’s Market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4572000" cy="3429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80" y="1475805"/>
            <a:ext cx="4680520" cy="4350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34" y="4818509"/>
            <a:ext cx="323964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7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Indian </a:t>
            </a:r>
            <a:r>
              <a:rPr lang="en-US" sz="6600" dirty="0" err="1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Frybread</a:t>
            </a:r>
            <a:endParaRPr lang="ru-RU" sz="66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5976664" cy="43204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924944"/>
            <a:ext cx="4355976" cy="377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2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Choose one of the items and tell your classmate about it: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-What is it and where it takes place</a:t>
            </a:r>
          </a:p>
          <a:p>
            <a:endParaRPr lang="en-US" dirty="0" smtClean="0"/>
          </a:p>
          <a:p>
            <a:r>
              <a:rPr lang="en-US" dirty="0" smtClean="0"/>
              <a:t>-what people do</a:t>
            </a:r>
          </a:p>
          <a:p>
            <a:endParaRPr lang="en-US" dirty="0" smtClean="0"/>
          </a:p>
          <a:p>
            <a:r>
              <a:rPr lang="en-US" dirty="0" smtClean="0"/>
              <a:t>-food and music</a:t>
            </a:r>
          </a:p>
          <a:p>
            <a:endParaRPr lang="en-US" dirty="0" smtClean="0"/>
          </a:p>
          <a:p>
            <a:r>
              <a:rPr lang="en-US" dirty="0" smtClean="0"/>
              <a:t>-how people feel about it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789040"/>
            <a:ext cx="1809576" cy="1440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81" y="2149959"/>
            <a:ext cx="2225824" cy="1512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268760"/>
            <a:ext cx="2069430" cy="15038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986749"/>
            <a:ext cx="2739752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00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What do you think about the ad?</a:t>
            </a:r>
            <a:endParaRPr lang="ru-RU" sz="5400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88" y="1600200"/>
            <a:ext cx="6132423" cy="4525963"/>
          </a:xfrm>
        </p:spPr>
      </p:pic>
    </p:spTree>
    <p:extLst>
      <p:ext uri="{BB962C8B-B14F-4D97-AF65-F5344CB8AC3E}">
        <p14:creationId xmlns:p14="http://schemas.microsoft.com/office/powerpoint/2010/main" val="20864665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62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POW-WOW: the Gathering of Nations</vt:lpstr>
      <vt:lpstr>The Grand Entry</vt:lpstr>
      <vt:lpstr>National Dancers</vt:lpstr>
      <vt:lpstr>The Prizers</vt:lpstr>
      <vt:lpstr>The Indian Trader’s Market</vt:lpstr>
      <vt:lpstr>Indian Frybread</vt:lpstr>
      <vt:lpstr>Choose one of the items and tell your classmate about it:</vt:lpstr>
      <vt:lpstr>What do you think about the ad?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Elena</cp:lastModifiedBy>
  <cp:revision>8</cp:revision>
  <dcterms:created xsi:type="dcterms:W3CDTF">2014-09-17T09:56:41Z</dcterms:created>
  <dcterms:modified xsi:type="dcterms:W3CDTF">2014-09-17T11:24:13Z</dcterms:modified>
</cp:coreProperties>
</file>